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175A8-48EE-41A3-B76E-33DF1410DBDF}" type="datetimeFigureOut">
              <a:rPr lang="en-US" smtClean="0"/>
              <a:pPr/>
              <a:t>3/20/2014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65411-1186-486B-B58D-502119315B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175A8-48EE-41A3-B76E-33DF1410DBDF}" type="datetimeFigureOut">
              <a:rPr lang="en-US" smtClean="0"/>
              <a:pPr/>
              <a:t>3/20/2014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65411-1186-486B-B58D-502119315B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175A8-48EE-41A3-B76E-33DF1410DBDF}" type="datetimeFigureOut">
              <a:rPr lang="en-US" smtClean="0"/>
              <a:pPr/>
              <a:t>3/20/2014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65411-1186-486B-B58D-502119315B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175A8-48EE-41A3-B76E-33DF1410DBDF}" type="datetimeFigureOut">
              <a:rPr lang="en-US" smtClean="0"/>
              <a:pPr/>
              <a:t>3/20/2014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65411-1186-486B-B58D-502119315B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175A8-48EE-41A3-B76E-33DF1410DBDF}" type="datetimeFigureOut">
              <a:rPr lang="en-US" smtClean="0"/>
              <a:pPr/>
              <a:t>3/20/2014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65411-1186-486B-B58D-502119315B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175A8-48EE-41A3-B76E-33DF1410DBDF}" type="datetimeFigureOut">
              <a:rPr lang="en-US" smtClean="0"/>
              <a:pPr/>
              <a:t>3/20/2014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65411-1186-486B-B58D-502119315B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175A8-48EE-41A3-B76E-33DF1410DBDF}" type="datetimeFigureOut">
              <a:rPr lang="en-US" smtClean="0"/>
              <a:pPr/>
              <a:t>3/20/2014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65411-1186-486B-B58D-502119315B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175A8-48EE-41A3-B76E-33DF1410DBDF}" type="datetimeFigureOut">
              <a:rPr lang="en-US" smtClean="0"/>
              <a:pPr/>
              <a:t>3/20/2014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065411-1186-486B-B58D-502119315B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175A8-48EE-41A3-B76E-33DF1410DBDF}" type="datetimeFigureOut">
              <a:rPr lang="en-US" smtClean="0"/>
              <a:pPr/>
              <a:t>3/20/2014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65411-1186-486B-B58D-502119315B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175A8-48EE-41A3-B76E-33DF1410DBDF}" type="datetimeFigureOut">
              <a:rPr lang="en-US" smtClean="0"/>
              <a:pPr/>
              <a:t>3/20/2014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F0065411-1186-486B-B58D-502119315B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1D3175A8-48EE-41A3-B76E-33DF1410DBDF}" type="datetimeFigureOut">
              <a:rPr lang="en-US" smtClean="0"/>
              <a:pPr/>
              <a:t>3/20/2014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65411-1186-486B-B58D-502119315B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D3175A8-48EE-41A3-B76E-33DF1410DBDF}" type="datetimeFigureOut">
              <a:rPr lang="en-US" smtClean="0"/>
              <a:pPr/>
              <a:t>3/20/2014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F0065411-1186-486B-B58D-502119315B5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Nuclear Power Plants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Aaron Mashore</a:t>
            </a:r>
            <a:endParaRPr lang="en-US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en-US" dirty="0"/>
              <a:t>13 percent of the world’s electricity comes from nuclear power plants that emit little to no greenhouse gases</a:t>
            </a:r>
            <a:r>
              <a:rPr lang="en-US" dirty="0" smtClean="0"/>
              <a:t>.</a:t>
            </a:r>
            <a:endParaRPr lang="en-US" dirty="0"/>
          </a:p>
          <a:p>
            <a:pPr fontAlgn="base"/>
            <a:r>
              <a:rPr lang="en-US" dirty="0"/>
              <a:t>Nuclear energy is being used in more than 30 countries around the world, and even powers Mars rovers.</a:t>
            </a:r>
          </a:p>
          <a:p>
            <a:pPr fontAlgn="base"/>
            <a:r>
              <a:rPr lang="en-US" dirty="0"/>
              <a:t>Nuclear reactors produce radioactive waste which can be difficult to dispose of safely.</a:t>
            </a:r>
          </a:p>
          <a:p>
            <a:pPr fontAlgn="base"/>
            <a:endParaRPr lang="en-US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Well known nuclear power plant accidents have occurred in Three Mile Island (1979), Chernobyl (1986) and more recently in Fukushima (2011).</a:t>
            </a:r>
          </a:p>
          <a:p>
            <a:r>
              <a:rPr lang="en-US" dirty="0"/>
              <a:t>There are over 400 nuclear power reactors in use around the world.</a:t>
            </a:r>
          </a:p>
          <a:p>
            <a:endParaRPr lang="en-US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H:\Cofrentes_nuclear_power_plant_cooling_tower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http://upload.wikimedia.org/wikipedia/commons/d/df/Susquehanna_steam_electric_sta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71</TotalTime>
  <Words>102</Words>
  <Application>Microsoft Office PowerPoint</Application>
  <PresentationFormat>On-screen Show (4:3)</PresentationFormat>
  <Paragraphs>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Technic</vt:lpstr>
      <vt:lpstr>Nuclear Power Plants </vt:lpstr>
      <vt:lpstr>Facts </vt:lpstr>
      <vt:lpstr>Facts</vt:lpstr>
      <vt:lpstr>Slide 4</vt:lpstr>
      <vt:lpstr>Slide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Nuclear Power Plants</dc:title>
  <dc:creator>23670</dc:creator>
  <cp:lastModifiedBy> </cp:lastModifiedBy>
  <cp:revision>6</cp:revision>
  <dcterms:created xsi:type="dcterms:W3CDTF">2014-03-19T17:04:17Z</dcterms:created>
  <dcterms:modified xsi:type="dcterms:W3CDTF">2014-03-20T17:41:35Z</dcterms:modified>
</cp:coreProperties>
</file>