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5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4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61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2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1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0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1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9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6F18-A0F1-42DD-972C-934D4DE73120}" type="datetimeFigureOut">
              <a:rPr lang="en-US" smtClean="0"/>
              <a:t>3/23/2014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7E2D-6D7C-449C-913C-BA21459FB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2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ergy.gov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-nuclear.org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Chernobyl Disaster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281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Provides affordable  power</a:t>
            </a:r>
          </a:p>
          <a:p>
            <a:pPr lvl="1"/>
            <a:r>
              <a:rPr lang="en-US" dirty="0" smtClean="0"/>
              <a:t>Processing spent uranium will prevent it from being used for destructive purposes (</a:t>
            </a:r>
            <a:r>
              <a:rPr lang="en-US" dirty="0" smtClean="0">
                <a:hlinkClick r:id="rId2"/>
              </a:rPr>
              <a:t>www.energy.gov</a:t>
            </a:r>
            <a:r>
              <a:rPr lang="en-US" dirty="0" smtClean="0"/>
              <a:t> 2/13/06)</a:t>
            </a:r>
          </a:p>
          <a:p>
            <a:pPr lvl="1"/>
            <a:r>
              <a:rPr lang="en-US" dirty="0" smtClean="0"/>
              <a:t>Reduces </a:t>
            </a:r>
            <a:r>
              <a:rPr lang="en-US" smtClean="0"/>
              <a:t>greenhouse emissions</a:t>
            </a:r>
            <a:endParaRPr lang="en-US" dirty="0" smtClean="0"/>
          </a:p>
          <a:p>
            <a:pPr lvl="1"/>
            <a:r>
              <a:rPr lang="en-US" dirty="0" smtClean="0"/>
              <a:t>Creates jobs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49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Creates a risk to the environment</a:t>
            </a:r>
          </a:p>
          <a:p>
            <a:pPr lvl="1"/>
            <a:r>
              <a:rPr lang="en-US" dirty="0" smtClean="0"/>
              <a:t>Any accident can release radiation</a:t>
            </a:r>
          </a:p>
          <a:p>
            <a:pPr lvl="1"/>
            <a:r>
              <a:rPr lang="en-US" dirty="0" smtClean="0"/>
              <a:t>Difficult and expensive to dispose of nuclear waste</a:t>
            </a:r>
          </a:p>
          <a:p>
            <a:pPr lvl="1"/>
            <a:r>
              <a:rPr lang="en-US" dirty="0" smtClean="0"/>
              <a:t>Decommissioning nuclear sites is very expensive</a:t>
            </a:r>
          </a:p>
          <a:p>
            <a:pPr lvl="1"/>
            <a:r>
              <a:rPr lang="en-US" dirty="0" smtClean="0"/>
              <a:t>Uranium can be used to build nuclear bombs (www.thebulletin.org , March/April 2006)</a:t>
            </a:r>
          </a:p>
        </p:txBody>
      </p:sp>
    </p:spTree>
    <p:extLst>
      <p:ext uri="{BB962C8B-B14F-4D97-AF65-F5344CB8AC3E}">
        <p14:creationId xmlns:p14="http://schemas.microsoft.com/office/powerpoint/2010/main" val="87497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"English Online." </a:t>
            </a:r>
            <a:r>
              <a:rPr lang="en-US" i="1" dirty="0" smtClean="0"/>
              <a:t>Chernobyl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n.d.</a:t>
            </a:r>
            <a:r>
              <a:rPr lang="en-US" dirty="0" smtClean="0"/>
              <a:t> Web. 23 Mar. 2014. &lt;http://www.english-online.at/news-articles/environment/chernobyl-25-years-after-nuclear-disaster.htm&gt;. </a:t>
            </a:r>
          </a:p>
          <a:p>
            <a:r>
              <a:rPr lang="en-US" dirty="0" smtClean="0">
                <a:effectLst/>
              </a:rPr>
              <a:t>"Decommissioning of Chernobyl Units Approaches." </a:t>
            </a:r>
            <a:r>
              <a:rPr lang="en-US" i="1" dirty="0" smtClean="0">
                <a:effectLst/>
              </a:rPr>
              <a:t>Chernobyl</a:t>
            </a:r>
            <a:r>
              <a:rPr lang="en-US" dirty="0" smtClean="0">
                <a:effectLst/>
              </a:rPr>
              <a:t>. </a:t>
            </a:r>
            <a:r>
              <a:rPr lang="en-US" dirty="0" err="1" smtClean="0">
                <a:effectLst/>
              </a:rPr>
              <a:t>N.p</a:t>
            </a:r>
            <a:r>
              <a:rPr lang="en-US" dirty="0" smtClean="0">
                <a:effectLst/>
              </a:rPr>
              <a:t>., </a:t>
            </a:r>
            <a:r>
              <a:rPr lang="en-US" dirty="0" err="1" smtClean="0">
                <a:effectLst/>
              </a:rPr>
              <a:t>n.d.</a:t>
            </a:r>
            <a:r>
              <a:rPr lang="en-US" dirty="0" smtClean="0">
                <a:effectLst/>
              </a:rPr>
              <a:t> Web. 23 Mar. 2014.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08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"Chernobyl &amp; the Nuclear Power Controversy." </a:t>
            </a:r>
            <a:r>
              <a:rPr lang="en-US" i="1" dirty="0" smtClean="0">
                <a:effectLst/>
              </a:rPr>
              <a:t>Morningside Center for Teaching Social Responsibility</a:t>
            </a:r>
            <a:r>
              <a:rPr lang="en-US" dirty="0" smtClean="0">
                <a:effectLst/>
              </a:rPr>
              <a:t>. </a:t>
            </a:r>
            <a:r>
              <a:rPr lang="en-US" dirty="0" err="1" smtClean="0">
                <a:effectLst/>
              </a:rPr>
              <a:t>N.p</a:t>
            </a:r>
            <a:r>
              <a:rPr lang="en-US" dirty="0" smtClean="0">
                <a:effectLst/>
              </a:rPr>
              <a:t>., </a:t>
            </a:r>
            <a:r>
              <a:rPr lang="en-US" dirty="0" err="1" smtClean="0">
                <a:effectLst/>
              </a:rPr>
              <a:t>n.d.</a:t>
            </a:r>
            <a:r>
              <a:rPr lang="en-US" dirty="0" smtClean="0">
                <a:effectLst/>
              </a:rPr>
              <a:t> Web. 23 Mar. 2014.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3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Chernobyl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Chernobyl accident occurred in April, 1986 in the Ukraine</a:t>
            </a:r>
          </a:p>
          <a:p>
            <a:r>
              <a:rPr lang="en-US" dirty="0" smtClean="0"/>
              <a:t>There was an explosion and fire in a reactor</a:t>
            </a:r>
          </a:p>
          <a:p>
            <a:r>
              <a:rPr lang="en-US" dirty="0" smtClean="0"/>
              <a:t>The only accident of a commercial nuclear power plant</a:t>
            </a:r>
          </a:p>
          <a:p>
            <a:r>
              <a:rPr lang="en-US" dirty="0" smtClean="0"/>
              <a:t>There was a flawed design of the reactor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9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Diagram of the Chernobyl reactor – the RBMK-1000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" r="54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www.world-nuclear.org</a:t>
            </a:r>
            <a:r>
              <a:rPr lang="en-US" dirty="0" smtClean="0"/>
              <a:t>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8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Chernobyl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Officially, 30 people died as a result of radiation</a:t>
            </a:r>
          </a:p>
          <a:p>
            <a:r>
              <a:rPr lang="en-US" dirty="0" smtClean="0"/>
              <a:t>High levels of thyroid cancer in children in the years after the disaster</a:t>
            </a:r>
          </a:p>
          <a:p>
            <a:r>
              <a:rPr lang="en-US" dirty="0" smtClean="0"/>
              <a:t>Operator error was a contributing factor</a:t>
            </a:r>
          </a:p>
          <a:p>
            <a:r>
              <a:rPr lang="en-US" dirty="0" smtClean="0"/>
              <a:t>It was the largest uncontrolled radioactive release into the environment</a:t>
            </a:r>
          </a:p>
          <a:p>
            <a:r>
              <a:rPr lang="en-US" dirty="0" smtClean="0"/>
              <a:t>220,000 people had to be resettled away from the contamination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8681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Chernobyl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" b="63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3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Chernobyl after the accident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9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deserted pool in Chernobyl after the accident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1" b="1231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26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abandoned amusement park in Chernobyl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1" b="1231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8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Chernobyl today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r="862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49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266</Words>
  <Application>Microsoft Office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Chernobyl Disaster</vt:lpstr>
      <vt:lpstr>Chernobyl</vt:lpstr>
      <vt:lpstr>Diagram of the Chernobyl reactor – the RBMK-1000</vt:lpstr>
      <vt:lpstr>Chernobyl</vt:lpstr>
      <vt:lpstr>Location of Chernobyl</vt:lpstr>
      <vt:lpstr>Chernobyl after the accident</vt:lpstr>
      <vt:lpstr>A deserted pool in Chernobyl after the accident</vt:lpstr>
      <vt:lpstr>An abandoned amusement park in Chernobyl</vt:lpstr>
      <vt:lpstr>Chernobyl today</vt:lpstr>
      <vt:lpstr>Nuclear Power Controversy</vt:lpstr>
      <vt:lpstr>Nuclear Power Controversy</vt:lpstr>
      <vt:lpstr>Sources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Chernobyl Disaster</dc:title>
  <dc:creator>sean</dc:creator>
  <cp:lastModifiedBy>sean</cp:lastModifiedBy>
  <cp:revision>11</cp:revision>
  <dcterms:created xsi:type="dcterms:W3CDTF">2014-03-23T15:39:29Z</dcterms:created>
  <dcterms:modified xsi:type="dcterms:W3CDTF">2014-03-23T17:45:31Z</dcterms:modified>
</cp:coreProperties>
</file>