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15B46-3A68-44BE-85B3-F94BA2569DA5}" type="datetimeFigureOut">
              <a:rPr lang="en-US"/>
              <a:pPr>
                <a:defRPr/>
              </a:pPr>
              <a:t>3/21/2014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20955-0AE4-4278-9345-FEE8EDF17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10AD1-7FA5-4A82-91EE-BA2B0CBC9748}" type="datetimeFigureOut">
              <a:rPr lang="en-US"/>
              <a:pPr>
                <a:defRPr/>
              </a:pPr>
              <a:t>3/21/2014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A2CCB-9A83-4F40-8D73-04F6F38E74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3709E-57A5-4C2F-9075-FDBC57A5A69B}" type="datetimeFigureOut">
              <a:rPr lang="en-US"/>
              <a:pPr>
                <a:defRPr/>
              </a:pPr>
              <a:t>3/21/2014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31B70-C56A-4D5F-A58E-19DE2928D8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12C43-8C75-447F-AD3E-39D5D786F43B}" type="datetimeFigureOut">
              <a:rPr lang="en-US"/>
              <a:pPr>
                <a:defRPr/>
              </a:pPr>
              <a:t>3/21/2014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7FF80-5DBC-4BAD-A08A-CCBBA07CF2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176DC-8088-443D-A70A-C8BB758B4A9C}" type="datetimeFigureOut">
              <a:rPr lang="en-US"/>
              <a:pPr>
                <a:defRPr/>
              </a:pPr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64F14-2A78-45B6-AD5F-D1777E7398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6E98A-C4AB-49C4-8FA8-6C9357AEC9CB}" type="datetimeFigureOut">
              <a:rPr lang="en-US"/>
              <a:pPr>
                <a:defRPr/>
              </a:pPr>
              <a:t>3/21/2014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7BABD-F5D9-449B-88EC-E082E96B80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262A4-FA29-4271-AA00-ABCEE62B1D5F}" type="datetimeFigureOut">
              <a:rPr lang="en-US"/>
              <a:pPr>
                <a:defRPr/>
              </a:pPr>
              <a:t>3/21/2014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B77AA-38C6-4D2F-BA9D-34B7F8B998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ACC99-BF6B-427B-86BC-E768A578E62A}" type="datetimeFigureOut">
              <a:rPr lang="en-US"/>
              <a:pPr>
                <a:defRPr/>
              </a:pPr>
              <a:t>3/21/2014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D1C7F-6048-43D5-9CFF-6D34B15CF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A9EC1-25BD-4B31-99DC-4AC7E19B1C5B}" type="datetimeFigureOut">
              <a:rPr lang="en-US"/>
              <a:pPr>
                <a:defRPr/>
              </a:pPr>
              <a:t>3/21/2014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8E820-F948-4125-BBBD-7048E955CC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C090C-D37B-4586-A17F-7276D2795A6B}" type="datetimeFigureOut">
              <a:rPr lang="en-US"/>
              <a:pPr>
                <a:defRPr/>
              </a:pPr>
              <a:t>3/21/2014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0F713-9565-4D76-9D94-4044B62F9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B608F-1DAE-45EE-A87F-B6915A69233C}" type="datetimeFigureOut">
              <a:rPr lang="en-US"/>
              <a:pPr>
                <a:defRPr/>
              </a:pPr>
              <a:t>3/21/2014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F3479-C9C9-4695-AF07-ABAF35EDCF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710863C-F0FF-41DF-B636-4AA1B6E3B0A9}" type="datetimeFigureOut">
              <a:rPr lang="en-US"/>
              <a:pPr>
                <a:defRPr/>
              </a:pPr>
              <a:t>3/21/2014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4CF889-0DEB-4639-9B9E-E5025A0DB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5" r:id="rId1"/>
    <p:sldLayoutId id="2147483814" r:id="rId2"/>
    <p:sldLayoutId id="2147483816" r:id="rId3"/>
    <p:sldLayoutId id="2147483813" r:id="rId4"/>
    <p:sldLayoutId id="2147483812" r:id="rId5"/>
    <p:sldLayoutId id="2147483811" r:id="rId6"/>
    <p:sldLayoutId id="2147483810" r:id="rId7"/>
    <p:sldLayoutId id="2147483809" r:id="rId8"/>
    <p:sldLayoutId id="2147483808" r:id="rId9"/>
    <p:sldLayoutId id="2147483807" r:id="rId10"/>
    <p:sldLayoutId id="214748380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bs.org/wgbh/pages/frontline/shows/reaction/readings/tmi.html" TargetMode="External"/><Relationship Id="rId2" Type="http://schemas.openxmlformats.org/officeDocument/2006/relationships/hyperlink" Target="http://www.nrc.gov/reading-rm/doc-collections/fact-sheets/3mile-isl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nn.com/2012/09/20/us/pennsylvania-three-mile-islan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Three Mile Island 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r>
              <a:rPr lang="en-US" smtClean="0"/>
              <a:t>By Matt Douglass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What is the Three Mile Island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/>
              <a:t>The </a:t>
            </a:r>
            <a:r>
              <a:rPr lang="en-US" b="1" dirty="0"/>
              <a:t>Three Mile Island accident</a:t>
            </a:r>
            <a:r>
              <a:rPr lang="en-US" dirty="0"/>
              <a:t> was a partial nuclear meltdown which occurred in one of the two Three Mile Island nuclear reactors in Dauphin County, Pennsylvania, United States, on March 28, </a:t>
            </a:r>
            <a:r>
              <a:rPr lang="en-US" dirty="0" smtClean="0"/>
              <a:t>1979. 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/>
              <a:t>The accident began at 4 a.m. on Wednesday, March 28, 1979, with failures in the non-nuclear secondary system, followed by a stuck-open pilot-operated relief valve (PORV) in the primary system, which allowed large amounts of nuclear reactor coolant to </a:t>
            </a:r>
            <a:r>
              <a:rPr lang="en-US" dirty="0" smtClean="0"/>
              <a:t>escape.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/>
              <a:t>The chain of events that led to the crisis at the TMI plant included several minor equipment failures that operator errors drastically compounded, resulting in a major </a:t>
            </a:r>
            <a:r>
              <a:rPr lang="en-US" dirty="0" smtClean="0"/>
              <a:t>accident.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/>
              <a:t>Within three hours after the first sign of trouble, elevated radiation levels were detected by monitors in the reactor auxiliary </a:t>
            </a:r>
            <a:r>
              <a:rPr lang="en-US" dirty="0" smtClean="0"/>
              <a:t>building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/>
              <a:t> Thousands living near the plant left the area before the 12-day crisis ended, during which time some radioactive water and gases were </a:t>
            </a:r>
            <a:r>
              <a:rPr lang="en-US" dirty="0" smtClean="0"/>
              <a:t>released from the plant.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/>
              <a:t> The accident involved the failure of the </a:t>
            </a:r>
            <a:r>
              <a:rPr lang="en-US" dirty="0" smtClean="0"/>
              <a:t>feed water </a:t>
            </a:r>
            <a:r>
              <a:rPr lang="en-US" dirty="0"/>
              <a:t>system, which picks up heat from the system that has circulated through the reactor </a:t>
            </a:r>
            <a:r>
              <a:rPr lang="en-US" dirty="0" smtClean="0"/>
              <a:t>core.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dirty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Only 28 people died from the accident </a:t>
            </a:r>
            <a:endParaRPr lang="en-US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4188" y="1608138"/>
            <a:ext cx="8202612" cy="461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8077200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How the It could've of been prevented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It could've been avoided by checking all electrical problems </a:t>
            </a:r>
          </a:p>
          <a:p>
            <a:endParaRPr lang="en-US" smtClean="0"/>
          </a:p>
          <a:p>
            <a:r>
              <a:rPr lang="en-US" smtClean="0"/>
              <a:t>They had no backup pumps because all of them were shut down for maintenance </a:t>
            </a:r>
          </a:p>
          <a:p>
            <a:endParaRPr lang="en-US" smtClean="0"/>
          </a:p>
          <a:p>
            <a:r>
              <a:rPr lang="en-US" smtClean="0"/>
              <a:t>And they could've  got better operators because some of them didn’t read the lights of the pumps correctly. 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solidFill>
                  <a:schemeClr val="tx1"/>
                </a:solidFill>
                <a:effectLst/>
              </a:rPr>
              <a:t>Work Cited 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http://www.nrc.gov/reading-rm/doc-collections/fact-sheets/3mile-isle.html</a:t>
            </a:r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>
                <a:hlinkClick r:id="rId3"/>
              </a:rPr>
              <a:t>http://www.pbs.org/wgbh/pages/frontline/shows/reaction/readings/tmi.html</a:t>
            </a:r>
            <a:endParaRPr lang="en-US" smtClean="0"/>
          </a:p>
          <a:p>
            <a:endParaRPr lang="en-US" smtClean="0"/>
          </a:p>
          <a:p>
            <a:r>
              <a:rPr lang="en-US" smtClean="0">
                <a:hlinkClick r:id="rId4"/>
              </a:rPr>
              <a:t>http://www.cnn.com/2012/09/20/us/pennsylvania-three-mile-island/</a:t>
            </a:r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</TotalTime>
  <Words>98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The Three Mile Island </vt:lpstr>
      <vt:lpstr>What is the Three Mile Island </vt:lpstr>
      <vt:lpstr>Facts </vt:lpstr>
      <vt:lpstr>Slide 4</vt:lpstr>
      <vt:lpstr>Slide 5</vt:lpstr>
      <vt:lpstr>How the It could've of been prevented </vt:lpstr>
      <vt:lpstr>Work Cited </vt:lpstr>
    </vt:vector>
  </TitlesOfParts>
  <Company>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Three Mile Island</dc:title>
  <dc:creator>ASD</dc:creator>
  <cp:lastModifiedBy> </cp:lastModifiedBy>
  <cp:revision>5</cp:revision>
  <dcterms:created xsi:type="dcterms:W3CDTF">2014-03-19T17:04:22Z</dcterms:created>
  <dcterms:modified xsi:type="dcterms:W3CDTF">2014-03-21T17:15:50Z</dcterms:modified>
</cp:coreProperties>
</file>