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3" r:id="rId5"/>
    <p:sldId id="264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24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DCB1-DBF4-4310-BA22-481BE9A996C4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BC92-9A9F-4E5D-91E1-560BF59E6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DCB1-DBF4-4310-BA22-481BE9A996C4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BC92-9A9F-4E5D-91E1-560BF59E6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DCB1-DBF4-4310-BA22-481BE9A996C4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BC92-9A9F-4E5D-91E1-560BF59E6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DCB1-DBF4-4310-BA22-481BE9A996C4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BC92-9A9F-4E5D-91E1-560BF59E6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DCB1-DBF4-4310-BA22-481BE9A996C4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BC92-9A9F-4E5D-91E1-560BF59E6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DCB1-DBF4-4310-BA22-481BE9A996C4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BC92-9A9F-4E5D-91E1-560BF59E6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DCB1-DBF4-4310-BA22-481BE9A996C4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BC92-9A9F-4E5D-91E1-560BF59E6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DCB1-DBF4-4310-BA22-481BE9A996C4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BC92-9A9F-4E5D-91E1-560BF59E6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DCB1-DBF4-4310-BA22-481BE9A996C4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BC92-9A9F-4E5D-91E1-560BF59E6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DCB1-DBF4-4310-BA22-481BE9A996C4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BC92-9A9F-4E5D-91E1-560BF59E6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DCB1-DBF4-4310-BA22-481BE9A996C4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BC92-9A9F-4E5D-91E1-560BF59E6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8DCB1-DBF4-4310-BA22-481BE9A996C4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EBC92-9A9F-4E5D-91E1-560BF59E6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zap.com139525639733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17"/>
            <a:ext cx="9144000" cy="685688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zap.com139525795311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17"/>
            <a:ext cx="9144000" cy="685576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zap.com139532258338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17"/>
            <a:ext cx="9144000" cy="6855765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zap.com139534339908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17"/>
            <a:ext cx="9144000" cy="6855765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zap.com139534479605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17"/>
            <a:ext cx="9144000" cy="685576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zap.com139532401983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17"/>
            <a:ext cx="9144000" cy="6855765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zap.com139532302037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17"/>
            <a:ext cx="9144000" cy="6855765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28972</dc:creator>
  <cp:lastModifiedBy>28972</cp:lastModifiedBy>
  <cp:revision>15</cp:revision>
  <dcterms:created xsi:type="dcterms:W3CDTF">2014-03-19T19:21:55Z</dcterms:created>
  <dcterms:modified xsi:type="dcterms:W3CDTF">2014-03-20T19:53:48Z</dcterms:modified>
</cp:coreProperties>
</file>