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2" r:id="rId4"/>
    <p:sldId id="258" r:id="rId5"/>
    <p:sldId id="259" r:id="rId6"/>
    <p:sldId id="260" r:id="rId7"/>
    <p:sldId id="261"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4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FDF2636-FFFD-492B-AE13-E117E542BF0D}" type="datetimeFigureOut">
              <a:rPr lang="en-US" smtClean="0"/>
              <a:pPr/>
              <a:t>3/21/2014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EAA9DA-4525-4929-9230-C16FB8B012E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DF2636-FFFD-492B-AE13-E117E542BF0D}" type="datetimeFigureOut">
              <a:rPr lang="en-US" smtClean="0"/>
              <a:pPr/>
              <a:t>3/21/2014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EAA9DA-4525-4929-9230-C16FB8B012E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DF2636-FFFD-492B-AE13-E117E542BF0D}" type="datetimeFigureOut">
              <a:rPr lang="en-US" smtClean="0"/>
              <a:pPr/>
              <a:t>3/21/2014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EAA9DA-4525-4929-9230-C16FB8B012E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DF2636-FFFD-492B-AE13-E117E542BF0D}" type="datetimeFigureOut">
              <a:rPr lang="en-US" smtClean="0"/>
              <a:pPr/>
              <a:t>3/21/2014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EAA9DA-4525-4929-9230-C16FB8B012E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DF2636-FFFD-492B-AE13-E117E542BF0D}" type="datetimeFigureOut">
              <a:rPr lang="en-US" smtClean="0"/>
              <a:pPr/>
              <a:t>3/21/2014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EAA9DA-4525-4929-9230-C16FB8B012E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FDF2636-FFFD-492B-AE13-E117E542BF0D}" type="datetimeFigureOut">
              <a:rPr lang="en-US" smtClean="0"/>
              <a:pPr/>
              <a:t>3/21/2014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EAA9DA-4525-4929-9230-C16FB8B012E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FDF2636-FFFD-492B-AE13-E117E542BF0D}" type="datetimeFigureOut">
              <a:rPr lang="en-US" smtClean="0"/>
              <a:pPr/>
              <a:t>3/21/2014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EEAA9DA-4525-4929-9230-C16FB8B012E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FDF2636-FFFD-492B-AE13-E117E542BF0D}" type="datetimeFigureOut">
              <a:rPr lang="en-US" smtClean="0"/>
              <a:pPr/>
              <a:t>3/21/2014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EAA9DA-4525-4929-9230-C16FB8B012E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DF2636-FFFD-492B-AE13-E117E542BF0D}" type="datetimeFigureOut">
              <a:rPr lang="en-US" smtClean="0"/>
              <a:pPr/>
              <a:t>3/21/2014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EEAA9DA-4525-4929-9230-C16FB8B012E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DF2636-FFFD-492B-AE13-E117E542BF0D}" type="datetimeFigureOut">
              <a:rPr lang="en-US" smtClean="0"/>
              <a:pPr/>
              <a:t>3/21/2014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EAA9DA-4525-4929-9230-C16FB8B012E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DF2636-FFFD-492B-AE13-E117E542BF0D}" type="datetimeFigureOut">
              <a:rPr lang="en-US" smtClean="0"/>
              <a:pPr/>
              <a:t>3/21/2014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EAA9DA-4525-4929-9230-C16FB8B012E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DF2636-FFFD-492B-AE13-E117E542BF0D}" type="datetimeFigureOut">
              <a:rPr lang="en-US" smtClean="0"/>
              <a:pPr/>
              <a:t>3/21/2014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EAA9DA-4525-4929-9230-C16FB8B012E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nrc.gov/materials/miau/industrial.html" TargetMode="External"/><Relationship Id="rId2" Type="http://schemas.openxmlformats.org/officeDocument/2006/relationships/hyperlink" Target="http://www.nei.org/Knowledge-Center/Other-Nuclear-Energy-Applications/Industrial-Uses" TargetMode="External"/><Relationship Id="rId1" Type="http://schemas.openxmlformats.org/officeDocument/2006/relationships/slideLayout" Target="../slideLayouts/slideLayout2.xml"/><Relationship Id="rId4" Type="http://schemas.openxmlformats.org/officeDocument/2006/relationships/hyperlink" Target="http://deq.mt.gov/coaluranium/default.mcpx"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3429000"/>
          </a:xfrm>
        </p:spPr>
        <p:txBody>
          <a:bodyPr/>
          <a:lstStyle/>
          <a:p>
            <a:r>
              <a:rPr lang="en-US" dirty="0" smtClean="0"/>
              <a:t>Nuclear Industrial </a:t>
            </a:r>
            <a:r>
              <a:rPr lang="en-US" dirty="0"/>
              <a:t>U</a:t>
            </a:r>
            <a:r>
              <a:rPr lang="en-US" dirty="0" smtClean="0"/>
              <a:t>ses</a:t>
            </a:r>
            <a:endParaRPr lang="en-US" dirty="0"/>
          </a:p>
        </p:txBody>
      </p:sp>
      <p:sp>
        <p:nvSpPr>
          <p:cNvPr id="3" name="Subtitle 2"/>
          <p:cNvSpPr>
            <a:spLocks noGrp="1"/>
          </p:cNvSpPr>
          <p:nvPr>
            <p:ph type="subTitle" idx="1"/>
          </p:nvPr>
        </p:nvSpPr>
        <p:spPr>
          <a:xfrm>
            <a:off x="4343400" y="5981700"/>
            <a:ext cx="6400800" cy="1752600"/>
          </a:xfrm>
        </p:spPr>
        <p:txBody>
          <a:bodyPr/>
          <a:lstStyle/>
          <a:p>
            <a:r>
              <a:rPr lang="en-US" err="1" smtClean="0"/>
              <a:t>BY</a:t>
            </a:r>
            <a:r>
              <a:rPr lang="en-US" smtClean="0"/>
              <a:t>: Jason </a:t>
            </a:r>
            <a:r>
              <a:rPr lang="en-US" dirty="0" smtClean="0"/>
              <a:t>Hammer</a:t>
            </a:r>
            <a:endParaRPr lang="en-US" dirty="0"/>
          </a:p>
        </p:txBody>
      </p:sp>
      <p:pic>
        <p:nvPicPr>
          <p:cNvPr id="1026" name="Picture 2" descr="http://www.agoracosmopolitan.com/news-img/maximum/5921.jpg"/>
          <p:cNvPicPr>
            <a:picLocks noChangeAspect="1" noChangeArrowheads="1"/>
          </p:cNvPicPr>
          <p:nvPr/>
        </p:nvPicPr>
        <p:blipFill>
          <a:blip r:embed="rId2" cstate="print"/>
          <a:srcRect/>
          <a:stretch>
            <a:fillRect/>
          </a:stretch>
        </p:blipFill>
        <p:spPr bwMode="auto">
          <a:xfrm>
            <a:off x="2286000" y="2362200"/>
            <a:ext cx="3810000" cy="333375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Mechanical Test </a:t>
            </a:r>
            <a:endParaRPr lang="en-US" dirty="0"/>
          </a:p>
        </p:txBody>
      </p:sp>
      <p:sp>
        <p:nvSpPr>
          <p:cNvPr id="3" name="Content Placeholder 2"/>
          <p:cNvSpPr>
            <a:spLocks noGrp="1"/>
          </p:cNvSpPr>
          <p:nvPr>
            <p:ph idx="1"/>
          </p:nvPr>
        </p:nvSpPr>
        <p:spPr/>
        <p:txBody>
          <a:bodyPr/>
          <a:lstStyle/>
          <a:p>
            <a:r>
              <a:rPr lang="en-US" dirty="0" smtClean="0"/>
              <a:t>The automobile industry, to test the quality of steel in vehicles.</a:t>
            </a:r>
          </a:p>
          <a:p>
            <a:r>
              <a:rPr lang="en-US" dirty="0" smtClean="0"/>
              <a:t> Aircraft manufacturers, to check for flaws in jet engines</a:t>
            </a:r>
          </a:p>
          <a:p>
            <a:endParaRPr lang="en-US" dirty="0" smtClean="0"/>
          </a:p>
        </p:txBody>
      </p:sp>
      <p:pic>
        <p:nvPicPr>
          <p:cNvPr id="4" name="Picture 3" descr="cars.png"/>
          <p:cNvPicPr>
            <a:picLocks noChangeAspect="1"/>
          </p:cNvPicPr>
          <p:nvPr/>
        </p:nvPicPr>
        <p:blipFill>
          <a:blip r:embed="rId2" cstate="print"/>
          <a:stretch>
            <a:fillRect/>
          </a:stretch>
        </p:blipFill>
        <p:spPr>
          <a:xfrm>
            <a:off x="0" y="4038600"/>
            <a:ext cx="4191000" cy="2514600"/>
          </a:xfrm>
          <a:prstGeom prst="rect">
            <a:avLst/>
          </a:prstGeom>
        </p:spPr>
      </p:pic>
      <p:pic>
        <p:nvPicPr>
          <p:cNvPr id="6146" name="Picture 2" descr="Echo Fighter Jet Metal With Light Sound From The Movie Planes"/>
          <p:cNvPicPr>
            <a:picLocks noChangeAspect="1" noChangeArrowheads="1"/>
          </p:cNvPicPr>
          <p:nvPr/>
        </p:nvPicPr>
        <p:blipFill>
          <a:blip r:embed="rId3"/>
          <a:srcRect/>
          <a:stretch>
            <a:fillRect/>
          </a:stretch>
        </p:blipFill>
        <p:spPr bwMode="auto">
          <a:xfrm>
            <a:off x="5257800" y="3314700"/>
            <a:ext cx="3543300" cy="35433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Flaws </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Radiation loses energy as it passes through substances. Industry has used radioisotopes to develop highly sensitive gauges to measure the thickness and density of many materials. It also has used radioisotopes as imaging devices to inspect finished goods for weaknesses and flaws.</a:t>
            </a:r>
          </a:p>
          <a:p>
            <a:r>
              <a:rPr lang="en-US" dirty="0" smtClean="0"/>
              <a:t>Manufacturers commonly use small amounts of radioisotopes as tracers in process materials. The tracers make it possible to track leakage from piping systems and monitor the rate of engine wear and corrosion of processing equipment. They also make it possible to observe the velocity of materials through pipes and to gauge the efficiency of filtration systems. </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Industrial radiography</a:t>
            </a:r>
            <a:endParaRPr lang="en-US" dirty="0"/>
          </a:p>
        </p:txBody>
      </p:sp>
      <p:sp>
        <p:nvSpPr>
          <p:cNvPr id="3" name="Content Placeholder 2"/>
          <p:cNvSpPr>
            <a:spLocks noGrp="1"/>
          </p:cNvSpPr>
          <p:nvPr>
            <p:ph idx="1"/>
          </p:nvPr>
        </p:nvSpPr>
        <p:spPr>
          <a:xfrm>
            <a:off x="457200" y="1295400"/>
            <a:ext cx="8229600" cy="5105400"/>
          </a:xfrm>
        </p:spPr>
        <p:txBody>
          <a:bodyPr>
            <a:normAutofit fontScale="85000" lnSpcReduction="10000"/>
          </a:bodyPr>
          <a:lstStyle/>
          <a:p>
            <a:r>
              <a:rPr lang="en-US" dirty="0" smtClean="0"/>
              <a:t>radiography is a broad term that covers several types of studies that require the visualization of the internal parts of the body using x-ray t Dental examination</a:t>
            </a:r>
          </a:p>
          <a:p>
            <a:r>
              <a:rPr lang="en-US" dirty="0" smtClean="0"/>
              <a:t>Verification of correct placement of surgical markers prior to invasive procedures</a:t>
            </a:r>
          </a:p>
          <a:p>
            <a:r>
              <a:rPr lang="en-US" dirty="0" smtClean="0"/>
              <a:t>Mammography</a:t>
            </a:r>
          </a:p>
          <a:p>
            <a:r>
              <a:rPr lang="en-US" dirty="0" smtClean="0"/>
              <a:t>Orthopedic evaluations</a:t>
            </a:r>
          </a:p>
          <a:p>
            <a:r>
              <a:rPr lang="en-US" dirty="0" smtClean="0"/>
              <a:t>Spot film or static recording during </a:t>
            </a:r>
          </a:p>
          <a:p>
            <a:pPr>
              <a:buNone/>
            </a:pPr>
            <a:r>
              <a:rPr lang="en-US" dirty="0" smtClean="0"/>
              <a:t>    fluoroscopy</a:t>
            </a:r>
          </a:p>
          <a:p>
            <a:r>
              <a:rPr lang="en-US" dirty="0" smtClean="0"/>
              <a:t>Chiropractic examinations</a:t>
            </a:r>
          </a:p>
          <a:p>
            <a:pPr>
              <a:buNone/>
            </a:pPr>
            <a:r>
              <a:rPr lang="en-US" dirty="0" smtClean="0"/>
              <a:t>     Techniques.</a:t>
            </a:r>
            <a:endParaRPr lang="en-US" dirty="0"/>
          </a:p>
        </p:txBody>
      </p:sp>
      <p:pic>
        <p:nvPicPr>
          <p:cNvPr id="4" name="Picture 3" descr="imagesCA3GFRAP.jpg"/>
          <p:cNvPicPr>
            <a:picLocks noChangeAspect="1"/>
          </p:cNvPicPr>
          <p:nvPr/>
        </p:nvPicPr>
        <p:blipFill>
          <a:blip r:embed="rId2"/>
          <a:stretch>
            <a:fillRect/>
          </a:stretch>
        </p:blipFill>
        <p:spPr>
          <a:xfrm>
            <a:off x="6019800" y="3200400"/>
            <a:ext cx="2590800" cy="310896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Mining </a:t>
            </a:r>
            <a:endParaRPr lang="en-US" dirty="0"/>
          </a:p>
        </p:txBody>
      </p:sp>
      <p:sp>
        <p:nvSpPr>
          <p:cNvPr id="3" name="Content Placeholder 2"/>
          <p:cNvSpPr>
            <a:spLocks noGrp="1"/>
          </p:cNvSpPr>
          <p:nvPr>
            <p:ph idx="1"/>
          </p:nvPr>
        </p:nvSpPr>
        <p:spPr>
          <a:xfrm>
            <a:off x="381000" y="1219200"/>
            <a:ext cx="8229600" cy="4525963"/>
          </a:xfrm>
        </p:spPr>
        <p:txBody>
          <a:bodyPr>
            <a:normAutofit/>
          </a:bodyPr>
          <a:lstStyle/>
          <a:p>
            <a:r>
              <a:rPr lang="en-US" dirty="0" smtClean="0"/>
              <a:t>Geophysical techniques are well started in the oil, gas, uranium, coal and minerals industries. Owing to the attractive benefits, the use of radiotracers and nucleonic gauges in such industries is expanding and continuously growing. New radiotracers, easier software, and new detectors are being made and introduced.</a:t>
            </a:r>
          </a:p>
          <a:p>
            <a:pPr>
              <a:buNone/>
            </a:pPr>
            <a:endParaRPr lang="en-US" dirty="0"/>
          </a:p>
        </p:txBody>
      </p:sp>
      <p:pic>
        <p:nvPicPr>
          <p:cNvPr id="4" name="Picture 3" descr="imagesCATMH01F.jpg"/>
          <p:cNvPicPr>
            <a:picLocks noChangeAspect="1"/>
          </p:cNvPicPr>
          <p:nvPr/>
        </p:nvPicPr>
        <p:blipFill>
          <a:blip r:embed="rId2"/>
          <a:stretch>
            <a:fillRect/>
          </a:stretch>
        </p:blipFill>
        <p:spPr>
          <a:xfrm>
            <a:off x="6096000" y="4648200"/>
            <a:ext cx="2743200" cy="2066544"/>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a:t>
            </a:r>
            <a:endParaRPr lang="en-US" dirty="0"/>
          </a:p>
        </p:txBody>
      </p:sp>
      <p:sp>
        <p:nvSpPr>
          <p:cNvPr id="3" name="Content Placeholder 2"/>
          <p:cNvSpPr>
            <a:spLocks noGrp="1"/>
          </p:cNvSpPr>
          <p:nvPr>
            <p:ph idx="1"/>
          </p:nvPr>
        </p:nvSpPr>
        <p:spPr/>
        <p:txBody>
          <a:bodyPr/>
          <a:lstStyle/>
          <a:p>
            <a:r>
              <a:rPr lang="en-US" u="sng" dirty="0" smtClean="0">
                <a:hlinkClick r:id="rId2"/>
              </a:rPr>
              <a:t>http://www.nei.org/Knowledge-Center/Other-Nuclear-Energy-Applications/Industrial-Uses</a:t>
            </a:r>
            <a:endParaRPr lang="en-US" dirty="0" smtClean="0"/>
          </a:p>
          <a:p>
            <a:pPr>
              <a:buNone/>
            </a:pPr>
            <a:r>
              <a:rPr lang="en-US" dirty="0" smtClean="0"/>
              <a:t> </a:t>
            </a:r>
          </a:p>
          <a:p>
            <a:r>
              <a:rPr lang="en-US" u="sng" dirty="0" smtClean="0">
                <a:hlinkClick r:id="rId3"/>
              </a:rPr>
              <a:t>http://www.nrc.gov/materials/miau/industrial.html</a:t>
            </a:r>
            <a:endParaRPr lang="en-US" dirty="0" smtClean="0"/>
          </a:p>
          <a:p>
            <a:r>
              <a:rPr lang="en-US" smtClean="0">
                <a:hlinkClick r:id="rId4"/>
              </a:rPr>
              <a:t>http</a:t>
            </a:r>
            <a:r>
              <a:rPr lang="en-US" smtClean="0">
                <a:hlinkClick r:id="rId4"/>
              </a:rPr>
              <a:t>://</a:t>
            </a:r>
            <a:r>
              <a:rPr lang="en-US" smtClean="0">
                <a:hlinkClick r:id="rId4"/>
              </a:rPr>
              <a:t>deq.mt.gov/coaluranium/default.mcpx</a:t>
            </a:r>
            <a:r>
              <a:rPr lang="en-US" smtClean="0"/>
              <a:t>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85</TotalTime>
  <Words>254</Words>
  <Application>Microsoft Office PowerPoint</Application>
  <PresentationFormat>On-screen Show (4:3)</PresentationFormat>
  <Paragraphs>24</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Nuclear Industrial Uses</vt:lpstr>
      <vt:lpstr>Mechanical Test </vt:lpstr>
      <vt:lpstr>Flaws </vt:lpstr>
      <vt:lpstr>Industrial radiography</vt:lpstr>
      <vt:lpstr>Mining </vt:lpstr>
      <vt:lpstr>sources</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Nuclear Industrial Uses</dc:title>
  <dc:creator>25390</dc:creator>
  <cp:lastModifiedBy> </cp:lastModifiedBy>
  <cp:revision>13</cp:revision>
  <dcterms:created xsi:type="dcterms:W3CDTF">2014-03-18T17:33:56Z</dcterms:created>
  <dcterms:modified xsi:type="dcterms:W3CDTF">2014-03-21T17:24:36Z</dcterms:modified>
</cp:coreProperties>
</file>