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1" r:id="rId5"/>
    <p:sldId id="260" r:id="rId6"/>
    <p:sldId id="263" r:id="rId7"/>
    <p:sldId id="262" r:id="rId8"/>
    <p:sldId id="25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D4DC7-AD9D-4DE8-8122-3B2B55002D82}" type="datetimeFigureOut">
              <a:rPr lang="en-US" smtClean="0"/>
              <a:pPr/>
              <a:t>3/21/2014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48A03-0288-44E8-9C7A-68720E20845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67245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D4DC7-AD9D-4DE8-8122-3B2B55002D82}" type="datetimeFigureOut">
              <a:rPr lang="en-US" smtClean="0"/>
              <a:pPr/>
              <a:t>3/21/2014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48A03-0288-44E8-9C7A-68720E20845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64087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D4DC7-AD9D-4DE8-8122-3B2B55002D82}" type="datetimeFigureOut">
              <a:rPr lang="en-US" smtClean="0"/>
              <a:pPr/>
              <a:t>3/21/2014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48A03-0288-44E8-9C7A-68720E20845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4080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D4DC7-AD9D-4DE8-8122-3B2B55002D82}" type="datetimeFigureOut">
              <a:rPr lang="en-US" smtClean="0"/>
              <a:pPr/>
              <a:t>3/21/2014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48A03-0288-44E8-9C7A-68720E20845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040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D4DC7-AD9D-4DE8-8122-3B2B55002D82}" type="datetimeFigureOut">
              <a:rPr lang="en-US" smtClean="0"/>
              <a:pPr/>
              <a:t>3/21/2014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48A03-0288-44E8-9C7A-68720E20845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034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D4DC7-AD9D-4DE8-8122-3B2B55002D82}" type="datetimeFigureOut">
              <a:rPr lang="en-US" smtClean="0"/>
              <a:pPr/>
              <a:t>3/21/2014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48A03-0288-44E8-9C7A-68720E20845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3964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D4DC7-AD9D-4DE8-8122-3B2B55002D82}" type="datetimeFigureOut">
              <a:rPr lang="en-US" smtClean="0"/>
              <a:pPr/>
              <a:t>3/21/2014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48A03-0288-44E8-9C7A-68720E20845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65791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D4DC7-AD9D-4DE8-8122-3B2B55002D82}" type="datetimeFigureOut">
              <a:rPr lang="en-US" smtClean="0"/>
              <a:pPr/>
              <a:t>3/21/2014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48A03-0288-44E8-9C7A-68720E20845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87713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D4DC7-AD9D-4DE8-8122-3B2B55002D82}" type="datetimeFigureOut">
              <a:rPr lang="en-US" smtClean="0"/>
              <a:pPr/>
              <a:t>3/21/2014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48A03-0288-44E8-9C7A-68720E20845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21265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D4DC7-AD9D-4DE8-8122-3B2B55002D82}" type="datetimeFigureOut">
              <a:rPr lang="en-US" smtClean="0"/>
              <a:pPr/>
              <a:t>3/21/2014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48A03-0288-44E8-9C7A-68720E20845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47901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D4DC7-AD9D-4DE8-8122-3B2B55002D82}" type="datetimeFigureOut">
              <a:rPr lang="en-US" smtClean="0"/>
              <a:pPr/>
              <a:t>3/21/2014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48A03-0288-44E8-9C7A-68720E20845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27053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7D4DC7-AD9D-4DE8-8122-3B2B55002D82}" type="datetimeFigureOut">
              <a:rPr lang="en-US" smtClean="0"/>
              <a:pPr/>
              <a:t>3/21/2014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48A03-0288-44E8-9C7A-68720E20845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69401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ncer.gov/cancertopics/factsheet/Therapy/radiation" TargetMode="External"/><Relationship Id="rId7" Type="http://schemas.openxmlformats.org/officeDocument/2006/relationships/hyperlink" Target="http://www.cancer.org/treatment/treatmentsandsideeffects/treatmenttypes/radiation/radiationtherapy-whatitishowithelps/radiation-therapy-what-it-is-side-effects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hyperlink" Target="http://www.cancer.org/treatment/treatmentsandsideeffects/treatmenttypes/radiation/radiationtherapyprinciples/radiation-therapy-principles-how-does-radiation-work" TargetMode="External"/><Relationship Id="rId5" Type="http://schemas.openxmlformats.org/officeDocument/2006/relationships/hyperlink" Target="http://www.rtanswers.org/treatmentinformation/treatmenttypes/howradiationtherapyworks.aspx" TargetMode="External"/><Relationship Id="rId4" Type="http://schemas.openxmlformats.org/officeDocument/2006/relationships/hyperlink" Target="http://www.nlm.nih.gov/medlineplus/radiationtherapy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/>
          <a:p>
            <a:r>
              <a:rPr lang="en-US" smtClean="0">
                <a:solidFill>
                  <a:schemeClr val="bg1"/>
                </a:solidFill>
              </a:rPr>
              <a:t>By: Ava henry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74943" y="2508132"/>
            <a:ext cx="51941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Radiation therapy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2715265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989"/>
    </mc:Choice>
    <mc:Fallback>
      <p:transition spd="slow" advTm="298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What is radiation therapy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Radiation therapy puts radiation into your body by external special machines, or internal from radioactive substances that a doctor places in your body. </a:t>
            </a:r>
          </a:p>
          <a:p>
            <a:r>
              <a:rPr lang="en-US" dirty="0">
                <a:solidFill>
                  <a:schemeClr val="bg1"/>
                </a:solidFill>
              </a:rPr>
              <a:t>Unlike chemotherapy, which </a:t>
            </a:r>
            <a:r>
              <a:rPr lang="en-US" dirty="0" smtClean="0">
                <a:solidFill>
                  <a:schemeClr val="bg1"/>
                </a:solidFill>
              </a:rPr>
              <a:t>puts the </a:t>
            </a:r>
            <a:r>
              <a:rPr lang="en-US" dirty="0">
                <a:solidFill>
                  <a:schemeClr val="bg1"/>
                </a:solidFill>
              </a:rPr>
              <a:t>cancer-fighting </a:t>
            </a:r>
            <a:r>
              <a:rPr lang="en-US" dirty="0" smtClean="0">
                <a:solidFill>
                  <a:schemeClr val="bg1"/>
                </a:solidFill>
              </a:rPr>
              <a:t>drugs in your entire body, </a:t>
            </a:r>
            <a:r>
              <a:rPr lang="en-US" dirty="0">
                <a:solidFill>
                  <a:schemeClr val="bg1"/>
                </a:solidFill>
              </a:rPr>
              <a:t>radiation therapy is </a:t>
            </a:r>
            <a:r>
              <a:rPr lang="en-US" dirty="0" smtClean="0">
                <a:solidFill>
                  <a:schemeClr val="bg1"/>
                </a:solidFill>
              </a:rPr>
              <a:t>usually only in </a:t>
            </a:r>
            <a:r>
              <a:rPr lang="en-US" smtClean="0">
                <a:solidFill>
                  <a:schemeClr val="bg1"/>
                </a:solidFill>
              </a:rPr>
              <a:t>a certain area. 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5949150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2890"/>
    </mc:Choice>
    <mc:Fallback>
      <p:transition spd="slow" advTm="1289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How exactly does it work?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Radiation therapy uses high-energy radiation to kill cancer cells by damaging their DNA.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When the cells die, the body naturally eliminates them.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Cells don’t die right away, so it can take weeks or months of therapy to get rid of the cancer.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2713775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7900"/>
    </mc:Choice>
    <mc:Fallback>
      <p:transition spd="slow" advTm="179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How does Radiation Therapy help?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Destroys tumors in your body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Reducing the risk of the cancer coming back after your treatment is complete.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Shrink tumors that are interfering with your normal life. Ex. A lung tumor making it hard to breath.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Gets rid of pain by making the tumor smaller.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870007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9498"/>
    </mc:Choice>
    <mc:Fallback>
      <p:transition spd="slow" advTm="1949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Dangers of Radiation therapy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Radiation therapy can damage normal cells as well as cancer cells, so treatment must be carefully planned to minimize side effects.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942442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1077"/>
    </mc:Choice>
    <mc:Fallback>
      <p:transition spd="slow" advTm="1107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Side Effects of Radiation therapy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Feeling constantly tired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Skin changes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Loss of appetite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Other side effects depend on where on your body your having the radiation therapy.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932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133600" y="3048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pictures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86200" y="0"/>
            <a:ext cx="5257801" cy="3048000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124200"/>
            <a:ext cx="4038600" cy="3733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23549527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616"/>
    </mc:Choice>
    <mc:Fallback>
      <p:transition spd="slow" advTm="961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sources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>
                <a:solidFill>
                  <a:schemeClr val="bg1"/>
                </a:solidFill>
                <a:hlinkClick r:id="rId3"/>
              </a:rPr>
              <a:t>http://</a:t>
            </a:r>
            <a:r>
              <a:rPr lang="en-US" sz="1800" dirty="0" smtClean="0">
                <a:solidFill>
                  <a:schemeClr val="bg1"/>
                </a:solidFill>
                <a:hlinkClick r:id="rId3"/>
              </a:rPr>
              <a:t>www.cancer.gov/cancertopics/factsheet/Therapy/radiation</a:t>
            </a:r>
            <a:endParaRPr lang="en-US" sz="1800" dirty="0" smtClean="0">
              <a:solidFill>
                <a:schemeClr val="bg1"/>
              </a:solidFill>
            </a:endParaRPr>
          </a:p>
          <a:p>
            <a:r>
              <a:rPr lang="en-US" sz="1800" dirty="0">
                <a:solidFill>
                  <a:schemeClr val="bg1"/>
                </a:solidFill>
                <a:hlinkClick r:id="rId4"/>
              </a:rPr>
              <a:t>http://</a:t>
            </a:r>
            <a:r>
              <a:rPr lang="en-US" sz="1800" dirty="0" smtClean="0">
                <a:solidFill>
                  <a:schemeClr val="bg1"/>
                </a:solidFill>
                <a:hlinkClick r:id="rId4"/>
              </a:rPr>
              <a:t>www.nlm.nih.gov/medlineplus/radiationtherapy.html</a:t>
            </a:r>
            <a:endParaRPr lang="en-US" sz="1800" dirty="0" smtClean="0">
              <a:solidFill>
                <a:schemeClr val="bg1"/>
              </a:solidFill>
            </a:endParaRPr>
          </a:p>
          <a:p>
            <a:r>
              <a:rPr lang="en-US" sz="1800" dirty="0">
                <a:solidFill>
                  <a:schemeClr val="bg1"/>
                </a:solidFill>
                <a:hlinkClick r:id="rId5"/>
              </a:rPr>
              <a:t>http://</a:t>
            </a:r>
            <a:r>
              <a:rPr lang="en-US" sz="1800" dirty="0" smtClean="0">
                <a:solidFill>
                  <a:schemeClr val="bg1"/>
                </a:solidFill>
                <a:hlinkClick r:id="rId5"/>
              </a:rPr>
              <a:t>www.rtanswers.org/treatmentinformation/treatmenttypes/howradiationtherapyworks.aspx</a:t>
            </a:r>
            <a:endParaRPr lang="en-US" sz="1800" dirty="0" smtClean="0">
              <a:solidFill>
                <a:schemeClr val="bg1"/>
              </a:solidFill>
            </a:endParaRPr>
          </a:p>
          <a:p>
            <a:r>
              <a:rPr lang="en-US" sz="1600" dirty="0">
                <a:solidFill>
                  <a:schemeClr val="bg1"/>
                </a:solidFill>
                <a:hlinkClick r:id="rId6"/>
              </a:rPr>
              <a:t>http://</a:t>
            </a:r>
            <a:r>
              <a:rPr lang="en-US" sz="1600" dirty="0" smtClean="0">
                <a:solidFill>
                  <a:schemeClr val="bg1"/>
                </a:solidFill>
                <a:hlinkClick r:id="rId6"/>
              </a:rPr>
              <a:t>www.cancer.org/treatment/treatmentsandsideeffects/treatmenttypes/radiation/radiationtherapyprinciples/radiation-therapy-principles-how-does-radiation-work</a:t>
            </a:r>
            <a:endParaRPr lang="en-US" sz="1600" dirty="0" smtClean="0">
              <a:solidFill>
                <a:schemeClr val="bg1"/>
              </a:solidFill>
            </a:endParaRPr>
          </a:p>
          <a:p>
            <a:r>
              <a:rPr lang="en-US" sz="1600" dirty="0">
                <a:solidFill>
                  <a:schemeClr val="bg1"/>
                </a:solidFill>
                <a:hlinkClick r:id="rId7"/>
              </a:rPr>
              <a:t>http://</a:t>
            </a:r>
            <a:r>
              <a:rPr lang="en-US" sz="1600" dirty="0" smtClean="0">
                <a:solidFill>
                  <a:schemeClr val="bg1"/>
                </a:solidFill>
                <a:hlinkClick r:id="rId7"/>
              </a:rPr>
              <a:t>www.cancer.org/treatment/treatmentsandsideeffects/treatmenttypes/radiation/radiationtherapy-whatitishowithelps/radiation-therapy-what-it-is-side-effects</a:t>
            </a:r>
            <a:endParaRPr lang="en-US" sz="1600" dirty="0" smtClean="0">
              <a:solidFill>
                <a:schemeClr val="bg1"/>
              </a:solidFill>
            </a:endParaRPr>
          </a:p>
          <a:p>
            <a:endParaRPr lang="en-US" sz="1600" dirty="0" smtClean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8592289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6368"/>
    </mc:Choice>
    <mc:Fallback>
      <p:transition spd="slow" advTm="636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2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2|2.4|2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2.3|2.1|4.7|5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2.9|3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.8|1.2|0.7|0.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</TotalTime>
  <Words>240</Words>
  <Application>Microsoft Office PowerPoint</Application>
  <PresentationFormat>On-screen Show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What is radiation therapy?</vt:lpstr>
      <vt:lpstr>How exactly does it work?</vt:lpstr>
      <vt:lpstr>How does Radiation Therapy help?</vt:lpstr>
      <vt:lpstr>Dangers of Radiation therapy</vt:lpstr>
      <vt:lpstr>Side Effects of Radiation therapy</vt:lpstr>
      <vt:lpstr>pictures</vt:lpstr>
      <vt:lpstr>sources</vt:lpstr>
    </vt:vector>
  </TitlesOfParts>
  <Company>ASD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ASD</dc:creator>
  <cp:lastModifiedBy> </cp:lastModifiedBy>
  <cp:revision>6</cp:revision>
  <dcterms:created xsi:type="dcterms:W3CDTF">2014-03-18T17:31:07Z</dcterms:created>
  <dcterms:modified xsi:type="dcterms:W3CDTF">2014-03-21T17:25:24Z</dcterms:modified>
</cp:coreProperties>
</file>