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61" r:id="rId5"/>
    <p:sldId id="260" r:id="rId6"/>
    <p:sldId id="263" r:id="rId7"/>
    <p:sldId id="262" r:id="rId8"/>
    <p:sldId id="259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3672458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40640871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4140807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21040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404034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839640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465791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4877132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6212656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3479013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40270532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l="-10000" r="-10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7D4DC7-AD9D-4DE8-8122-3B2B55002D82}" type="datetimeFigureOut">
              <a:rPr lang="en-US" smtClean="0"/>
              <a:pPr/>
              <a:t>3/21/2014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348A03-0288-44E8-9C7A-68720E20845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9694014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Relationship Id="rId4" Type="http://schemas.openxmlformats.org/officeDocument/2006/relationships/image" Target="../media/image3.jpe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ancer.gov/cancertopics/factsheet/Therapy/radiation" TargetMode="External"/><Relationship Id="rId7" Type="http://schemas.openxmlformats.org/officeDocument/2006/relationships/hyperlink" Target="http://www.cancer.org/treatment/treatmentsandsideeffects/treatmenttypes/radiation/radiationtherapy-whatitishowithelps/radiation-therapy-what-it-is-side-effects" TargetMode="Externa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Relationship Id="rId6" Type="http://schemas.openxmlformats.org/officeDocument/2006/relationships/hyperlink" Target="http://www.cancer.org/treatment/treatmentsandsideeffects/treatmenttypes/radiation/radiationtherapyprinciples/radiation-therapy-principles-how-does-radiation-work" TargetMode="External"/><Relationship Id="rId5" Type="http://schemas.openxmlformats.org/officeDocument/2006/relationships/hyperlink" Target="http://www.rtanswers.org/treatmentinformation/treatmenttypes/howradiationtherapyworks.aspx" TargetMode="External"/><Relationship Id="rId4" Type="http://schemas.openxmlformats.org/officeDocument/2006/relationships/hyperlink" Target="http://www.nlm.nih.gov/medlineplus/radiationtherapy.htm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733800"/>
            <a:ext cx="6400800" cy="1752600"/>
          </a:xfrm>
        </p:spPr>
        <p:txBody>
          <a:bodyPr/>
          <a:lstStyle/>
          <a:p>
            <a:r>
              <a:rPr lang="en-US" smtClean="0">
                <a:solidFill>
                  <a:schemeClr val="bg1"/>
                </a:solidFill>
              </a:rPr>
              <a:t>By: Ava henry</a:t>
            </a:r>
            <a:endParaRPr lang="en-US" dirty="0" smtClean="0">
              <a:solidFill>
                <a:schemeClr val="bg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974943" y="2508132"/>
            <a:ext cx="519411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0" cap="none" spc="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Radiation therapy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xmlns="" val="327152659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2989"/>
    </mc:Choice>
    <mc:Fallback>
      <p:transition spd="slow" advTm="2989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radiation therapy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Radiation therapy puts radiation into your body by external special machines, or internal from radioactive substances that a doctor places in your body. </a:t>
            </a:r>
          </a:p>
          <a:p>
            <a:r>
              <a:rPr lang="en-US" dirty="0">
                <a:solidFill>
                  <a:schemeClr val="bg1"/>
                </a:solidFill>
              </a:rPr>
              <a:t>Unlike chemotherapy, which </a:t>
            </a:r>
            <a:r>
              <a:rPr lang="en-US" dirty="0" smtClean="0">
                <a:solidFill>
                  <a:schemeClr val="bg1"/>
                </a:solidFill>
              </a:rPr>
              <a:t>puts the </a:t>
            </a:r>
            <a:r>
              <a:rPr lang="en-US" dirty="0">
                <a:solidFill>
                  <a:schemeClr val="bg1"/>
                </a:solidFill>
              </a:rPr>
              <a:t>cancer-fighting </a:t>
            </a:r>
            <a:r>
              <a:rPr lang="en-US" dirty="0" smtClean="0">
                <a:solidFill>
                  <a:schemeClr val="bg1"/>
                </a:solidFill>
              </a:rPr>
              <a:t>drugs in your entire body, </a:t>
            </a:r>
            <a:r>
              <a:rPr lang="en-US" dirty="0">
                <a:solidFill>
                  <a:schemeClr val="bg1"/>
                </a:solidFill>
              </a:rPr>
              <a:t>radiation therapy is </a:t>
            </a:r>
            <a:r>
              <a:rPr lang="en-US" dirty="0" smtClean="0">
                <a:solidFill>
                  <a:schemeClr val="bg1"/>
                </a:solidFill>
              </a:rPr>
              <a:t>usually only in </a:t>
            </a:r>
            <a:r>
              <a:rPr lang="en-US" smtClean="0">
                <a:solidFill>
                  <a:schemeClr val="bg1"/>
                </a:solidFill>
              </a:rPr>
              <a:t>a certain area. 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xmlns="" val="15949150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12890"/>
    </mc:Choice>
    <mc:Fallback>
      <p:transition spd="slow" advTm="1289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4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How exactly does it work?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Radiation therapy uses high-energy radiation to kill cancer cells by damaging their DNA.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When the cells die, the body naturally eliminates them.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Cells don’t die right away, so it can take weeks or months of therapy to get rid of the cancer.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xmlns="" val="32713775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17900"/>
    </mc:Choice>
    <mc:Fallback>
      <p:transition spd="slow" advTm="179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3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7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21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How does Radiation Therapy help?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Destroys tumors in your body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Reducing the risk of the cancer coming back after your treatment is complete.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Shrink tumors that are interfering with your normal life. Ex. A lung tumor making it hard to breath.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Gets rid of pain by making the tumor smaller.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xmlns="" val="8700073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19498"/>
    </mc:Choice>
    <mc:Fallback>
      <p:transition spd="slow" advTm="19498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24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25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26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27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28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3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3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3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3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3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40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41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42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43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44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48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49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50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51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52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Dangers of Radiation therapy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Radiation therapy can damage normal cells as well as cancer cells, so treatment must be carefully planned to minimize side effects.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xmlns="" val="19424429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11077"/>
    </mc:Choice>
    <mc:Fallback>
      <p:transition spd="slow" advTm="11077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C 0.069 0 0.125 0.056 0.125 0.125 C 0.125 0.194 0.069 0.25 0 0.25 C -0.069 0.25 -0.125 0.194 -0.125 0.125 C -0.125 0.056 -0.069 0 0 0 Z" pathEditMode="relative" ptsTypes="">
                                      <p:cBhvr>
                                        <p:cTn id="6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0 0.25 E" pathEditMode="relative" ptsTypes="">
                                      <p:cBhvr>
                                        <p:cTn id="10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Side Effects of Radiation therapy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Feeling constantly tired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Skin changes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Loss of appetite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Other side effects depend on where on your body your having the radiation therapy.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2893240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2133600" y="304800"/>
            <a:ext cx="82296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pictures</a:t>
            </a:r>
            <a:endParaRPr lang="en-US" dirty="0">
              <a:solidFill>
                <a:schemeClr val="bg1"/>
              </a:solidFill>
            </a:endParaRPr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3886200" y="0"/>
            <a:ext cx="5257801" cy="3048000"/>
          </a:xfrm>
        </p:spPr>
      </p:pic>
      <p:pic>
        <p:nvPicPr>
          <p:cNvPr id="8" name="Picture 7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0" y="3124200"/>
            <a:ext cx="4038600" cy="3733800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xmlns="" val="23549527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9616"/>
    </mc:Choice>
    <mc:Fallback>
      <p:transition spd="slow" advTm="9616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2000" fill="hold"/>
                                        <p:tgtEl>
                                          <p:spTgt spid="2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0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500" tmFilter="0, 0; .2, .5; .8, .5; 1, 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5" dur="250" autoRev="1" fill="hold"/>
                                        <p:tgtEl>
                                          <p:spTgt spid="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sources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800" dirty="0">
                <a:solidFill>
                  <a:schemeClr val="bg1"/>
                </a:solidFill>
                <a:hlinkClick r:id="rId3"/>
              </a:rPr>
              <a:t>http://</a:t>
            </a:r>
            <a:r>
              <a:rPr lang="en-US" sz="1800" dirty="0" smtClean="0">
                <a:solidFill>
                  <a:schemeClr val="bg1"/>
                </a:solidFill>
                <a:hlinkClick r:id="rId3"/>
              </a:rPr>
              <a:t>www.cancer.gov/cancertopics/factsheet/Therapy/radiation</a:t>
            </a:r>
            <a:endParaRPr lang="en-US" sz="1800" dirty="0" smtClean="0">
              <a:solidFill>
                <a:schemeClr val="bg1"/>
              </a:solidFill>
            </a:endParaRPr>
          </a:p>
          <a:p>
            <a:r>
              <a:rPr lang="en-US" sz="1800" dirty="0">
                <a:solidFill>
                  <a:schemeClr val="bg1"/>
                </a:solidFill>
                <a:hlinkClick r:id="rId4"/>
              </a:rPr>
              <a:t>http://</a:t>
            </a:r>
            <a:r>
              <a:rPr lang="en-US" sz="1800" dirty="0" smtClean="0">
                <a:solidFill>
                  <a:schemeClr val="bg1"/>
                </a:solidFill>
                <a:hlinkClick r:id="rId4"/>
              </a:rPr>
              <a:t>www.nlm.nih.gov/medlineplus/radiationtherapy.html</a:t>
            </a:r>
            <a:endParaRPr lang="en-US" sz="1800" dirty="0" smtClean="0">
              <a:solidFill>
                <a:schemeClr val="bg1"/>
              </a:solidFill>
            </a:endParaRPr>
          </a:p>
          <a:p>
            <a:r>
              <a:rPr lang="en-US" sz="1800" dirty="0">
                <a:solidFill>
                  <a:schemeClr val="bg1"/>
                </a:solidFill>
                <a:hlinkClick r:id="rId5"/>
              </a:rPr>
              <a:t>http://</a:t>
            </a:r>
            <a:r>
              <a:rPr lang="en-US" sz="1800" dirty="0" smtClean="0">
                <a:solidFill>
                  <a:schemeClr val="bg1"/>
                </a:solidFill>
                <a:hlinkClick r:id="rId5"/>
              </a:rPr>
              <a:t>www.rtanswers.org/treatmentinformation/treatmenttypes/howradiationtherapyworks.aspx</a:t>
            </a:r>
            <a:endParaRPr lang="en-US" sz="1800" dirty="0" smtClean="0">
              <a:solidFill>
                <a:schemeClr val="bg1"/>
              </a:solidFill>
            </a:endParaRPr>
          </a:p>
          <a:p>
            <a:r>
              <a:rPr lang="en-US" sz="1600" dirty="0">
                <a:solidFill>
                  <a:schemeClr val="bg1"/>
                </a:solidFill>
                <a:hlinkClick r:id="rId6"/>
              </a:rPr>
              <a:t>http://</a:t>
            </a:r>
            <a:r>
              <a:rPr lang="en-US" sz="1600" dirty="0" smtClean="0">
                <a:solidFill>
                  <a:schemeClr val="bg1"/>
                </a:solidFill>
                <a:hlinkClick r:id="rId6"/>
              </a:rPr>
              <a:t>www.cancer.org/treatment/treatmentsandsideeffects/treatmenttypes/radiation/radiationtherapyprinciples/radiation-therapy-principles-how-does-radiation-work</a:t>
            </a:r>
            <a:endParaRPr lang="en-US" sz="1600" dirty="0" smtClean="0">
              <a:solidFill>
                <a:schemeClr val="bg1"/>
              </a:solidFill>
            </a:endParaRPr>
          </a:p>
          <a:p>
            <a:r>
              <a:rPr lang="en-US" sz="1600" dirty="0">
                <a:solidFill>
                  <a:schemeClr val="bg1"/>
                </a:solidFill>
                <a:hlinkClick r:id="rId7"/>
              </a:rPr>
              <a:t>http://</a:t>
            </a:r>
            <a:r>
              <a:rPr lang="en-US" sz="1600" dirty="0" smtClean="0">
                <a:solidFill>
                  <a:schemeClr val="bg1"/>
                </a:solidFill>
                <a:hlinkClick r:id="rId7"/>
              </a:rPr>
              <a:t>www.cancer.org/treatment/treatmentsandsideeffects/treatmenttypes/radiation/radiationtherapy-whatitishowithelps/radiation-therapy-what-it-is-side-effects</a:t>
            </a:r>
            <a:endParaRPr lang="en-US" sz="1600" dirty="0" smtClean="0">
              <a:solidFill>
                <a:schemeClr val="bg1"/>
              </a:solidFill>
            </a:endParaRPr>
          </a:p>
          <a:p>
            <a:endParaRPr lang="en-US" sz="1600" dirty="0" smtClean="0">
              <a:solidFill>
                <a:schemeClr val="bg1"/>
              </a:solidFill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xmlns="" val="285922890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6368"/>
    </mc:Choice>
    <mc:Fallback>
      <p:transition spd="slow" advTm="6368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0.4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4|2.3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2|2|2.4|2.5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2|2.3|2.1|4.7|5.5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0.8|2.4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0.9|2.9|3.2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|1.8|1.2|0.7|0.6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54</TotalTime>
  <Words>240</Words>
  <Application>Microsoft Office PowerPoint</Application>
  <PresentationFormat>On-screen Show (4:3)</PresentationFormat>
  <Paragraphs>28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Slide 1</vt:lpstr>
      <vt:lpstr>What is radiation therapy?</vt:lpstr>
      <vt:lpstr>How exactly does it work?</vt:lpstr>
      <vt:lpstr>How does Radiation Therapy help?</vt:lpstr>
      <vt:lpstr>Dangers of Radiation therapy</vt:lpstr>
      <vt:lpstr>Side Effects of Radiation therapy</vt:lpstr>
      <vt:lpstr>pictures</vt:lpstr>
      <vt:lpstr>sources</vt:lpstr>
    </vt:vector>
  </TitlesOfParts>
  <Company>ASD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ASD</dc:creator>
  <cp:lastModifiedBy> </cp:lastModifiedBy>
  <cp:revision>6</cp:revision>
  <dcterms:created xsi:type="dcterms:W3CDTF">2014-03-18T17:31:07Z</dcterms:created>
  <dcterms:modified xsi:type="dcterms:W3CDTF">2014-03-21T17:25:24Z</dcterms:modified>
</cp:coreProperties>
</file>

<file path=docProps/thumbnail.jpeg>
</file>